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5163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977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3564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5198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7644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7717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990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4180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8732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8613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981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9497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8155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789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577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9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9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549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4691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43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956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bg-BG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fld id="{DDCB179A-451F-4E7E-8A54-5E0970742F3F}" type="slidenum">
              <a:rPr lang="bg-BG" smtClean="0"/>
              <a:t>‹#›</a:t>
            </a:fld>
            <a:endParaRPr lang="bg-BG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fld id="{BDE57995-6FBB-419B-8D4A-988F2236734C}" type="datetimeFigureOut">
              <a:rPr lang="bg-BG" smtClean="0"/>
              <a:t>1.3.2023 г.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831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F88B4E-3890-5C2E-F384-99910A8F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Курсов проект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968A9B2-4435-06D7-663B-7767EA3222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bg-BG" dirty="0"/>
              <a:t>Изготвил: ДОБРОМИР МИТЕВ 371222020</a:t>
            </a:r>
          </a:p>
        </p:txBody>
      </p:sp>
    </p:spTree>
    <p:extLst>
      <p:ext uri="{BB962C8B-B14F-4D97-AF65-F5344CB8AC3E}">
        <p14:creationId xmlns:p14="http://schemas.microsoft.com/office/powerpoint/2010/main" val="20734200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2FC6FC0-CEE3-F6C0-7D8C-76ED1503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съдържание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982C5C0-D345-BE94-133B-5BFFEDD6A6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bg-BG" dirty="0"/>
              <a:t>УСЛОВИЕ</a:t>
            </a:r>
          </a:p>
          <a:p>
            <a:pPr marL="342900" indent="-342900">
              <a:buAutoNum type="arabicPeriod"/>
            </a:pPr>
            <a:r>
              <a:rPr lang="bg-BG" dirty="0"/>
              <a:t>БЛОК АГЛОРИТЪМ</a:t>
            </a:r>
          </a:p>
          <a:p>
            <a:pPr marL="342900" indent="-342900">
              <a:buAutoNum type="arabicPeriod"/>
            </a:pPr>
            <a:r>
              <a:rPr lang="bg-BG" dirty="0"/>
              <a:t>ФУНКЦИОНИРАНЕ НА ПРОГРАМАТА</a:t>
            </a:r>
          </a:p>
          <a:p>
            <a:pPr marL="1028700" lvl="1" indent="-342900">
              <a:buAutoNum type="arabicPeriod"/>
            </a:pPr>
            <a:r>
              <a:rPr lang="bg-BG" sz="1600" dirty="0">
                <a:solidFill>
                  <a:schemeClr val="bg1"/>
                </a:solidFill>
              </a:rPr>
              <a:t>ПРЕДУСЛОВИЯ</a:t>
            </a:r>
          </a:p>
          <a:p>
            <a:pPr marL="1028700" lvl="1" indent="-342900">
              <a:buAutoNum type="arabicPeriod"/>
            </a:pPr>
            <a:r>
              <a:rPr lang="bg-BG" sz="1600" dirty="0">
                <a:solidFill>
                  <a:schemeClr val="bg1"/>
                </a:solidFill>
              </a:rPr>
              <a:t>УСЛОВИЯ А И Б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8717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FA9E198-3BCF-86B4-8546-D54EC401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014" y="609461"/>
            <a:ext cx="5124189" cy="492302"/>
          </a:xfrm>
        </p:spPr>
        <p:txBody>
          <a:bodyPr/>
          <a:lstStyle/>
          <a:p>
            <a:r>
              <a:rPr lang="bg-BG" dirty="0"/>
              <a:t>1.уСЛОВИЕ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BC920ED-24BD-A370-97D5-56B8D335F2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63902" y="1101763"/>
            <a:ext cx="5739561" cy="2413388"/>
          </a:xfrm>
        </p:spPr>
        <p:txBody>
          <a:bodyPr/>
          <a:lstStyle/>
          <a:p>
            <a:pPr marL="342900" lvl="0" indent="-342900">
              <a:lnSpc>
                <a:spcPts val="1405"/>
              </a:lnSpc>
              <a:buFont typeface="+mj-lt"/>
              <a:buAutoNum type="arabicPeriod"/>
              <a:tabLst>
                <a:tab pos="858520" algn="l"/>
              </a:tabLst>
            </a:pP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 се състави програма за обработка на масива </a:t>
            </a:r>
            <a:r>
              <a:rPr lang="en-US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A[N,N], </a:t>
            </a: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където данните са цели числа в интервала </a:t>
            </a:r>
            <a:r>
              <a:rPr lang="en-US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-1000</a:t>
            </a:r>
            <a:r>
              <a:rPr lang="en-US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1000]. Програмата да извърши следните действия: </a:t>
            </a:r>
          </a:p>
          <a:p>
            <a:pPr marL="342900" lvl="0" indent="-342900">
              <a:lnSpc>
                <a:spcPts val="1405"/>
              </a:lnSpc>
              <a:buFont typeface="+mj-lt"/>
              <a:buAutoNum type="arabicPeriod"/>
              <a:tabLst>
                <a:tab pos="858520" algn="l"/>
              </a:tabLst>
            </a:pPr>
            <a:endParaRPr lang="bg-BG" sz="18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ts val="1370"/>
              </a:lnSpc>
              <a:buNone/>
              <a:tabLst>
                <a:tab pos="617220" algn="l"/>
                <a:tab pos="800100" algn="l"/>
              </a:tabLst>
            </a:pP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отпечатване на условието на задачата;</a:t>
            </a:r>
          </a:p>
          <a:p>
            <a:pPr marL="457200" lvl="1" indent="0">
              <a:lnSpc>
                <a:spcPts val="1370"/>
              </a:lnSpc>
              <a:buNone/>
              <a:tabLst>
                <a:tab pos="617220" algn="l"/>
                <a:tab pos="800100" algn="l"/>
              </a:tabLst>
            </a:pPr>
            <a:endParaRPr lang="bg-BG" sz="18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176145" lvl="1" indent="0">
              <a:lnSpc>
                <a:spcPts val="1475"/>
              </a:lnSpc>
              <a:spcAft>
                <a:spcPts val="0"/>
              </a:spcAft>
              <a:buNone/>
              <a:tabLst>
                <a:tab pos="617220" algn="l"/>
                <a:tab pos="800100" algn="l"/>
                <a:tab pos="3808730" algn="l"/>
              </a:tabLst>
            </a:pP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отпечатване на имената на автора на програмата;</a:t>
            </a:r>
            <a:r>
              <a:rPr lang="bg-BG" sz="12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bg-BG" sz="18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176145" lvl="1" indent="0">
              <a:lnSpc>
                <a:spcPts val="1475"/>
              </a:lnSpc>
              <a:spcAft>
                <a:spcPts val="0"/>
              </a:spcAft>
              <a:buNone/>
              <a:tabLst>
                <a:tab pos="617220" algn="l"/>
                <a:tab pos="800100" algn="l"/>
                <a:tab pos="1078865" algn="l"/>
                <a:tab pos="3808730" algn="l"/>
              </a:tabLst>
            </a:pP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въвеждане на входните данни; </a:t>
            </a:r>
          </a:p>
          <a:p>
            <a:pPr marL="457200" marR="2176145" lvl="1" indent="0">
              <a:lnSpc>
                <a:spcPts val="1475"/>
              </a:lnSpc>
              <a:spcAft>
                <a:spcPts val="0"/>
              </a:spcAft>
              <a:buNone/>
              <a:tabLst>
                <a:tab pos="617220" algn="l"/>
                <a:tab pos="800100" algn="l"/>
                <a:tab pos="1078865" algn="l"/>
                <a:tab pos="3808730" algn="l"/>
              </a:tabLst>
            </a:pPr>
            <a:endParaRPr lang="bg-BG" sz="18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176145" lvl="1" indent="0">
              <a:lnSpc>
                <a:spcPts val="1475"/>
              </a:lnSpc>
              <a:spcAft>
                <a:spcPts val="0"/>
              </a:spcAft>
              <a:buNone/>
              <a:tabLst>
                <a:tab pos="617220" algn="l"/>
                <a:tab pos="800100" algn="l"/>
                <a:tab pos="1078865" algn="l"/>
                <a:tab pos="3808730" algn="l"/>
              </a:tabLst>
            </a:pP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отпечатване на входните данни;</a:t>
            </a:r>
          </a:p>
          <a:p>
            <a:pPr marL="457200" marR="2176145" lvl="1" indent="0">
              <a:lnSpc>
                <a:spcPts val="1475"/>
              </a:lnSpc>
              <a:spcAft>
                <a:spcPts val="0"/>
              </a:spcAft>
              <a:buNone/>
              <a:tabLst>
                <a:tab pos="617220" algn="l"/>
                <a:tab pos="800100" algn="l"/>
                <a:tab pos="1078865" algn="l"/>
                <a:tab pos="3808730" algn="l"/>
              </a:tabLst>
            </a:pPr>
            <a:endParaRPr lang="bg-BG" sz="18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ts val="1405"/>
              </a:lnSpc>
              <a:buNone/>
              <a:tabLst>
                <a:tab pos="800100" algn="l"/>
              </a:tabLst>
            </a:pP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а) да се нулират елементите в масива А, за които сумата със съответния елемент от  масива В е четно число принадлежащо на зададен интервал </a:t>
            </a:r>
            <a:r>
              <a:rPr lang="en-US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[K – L]</a:t>
            </a: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lvl="1" indent="0">
              <a:lnSpc>
                <a:spcPts val="1405"/>
              </a:lnSpc>
              <a:buNone/>
              <a:tabLst>
                <a:tab pos="800100" algn="l"/>
              </a:tabLst>
            </a:pPr>
            <a:endParaRPr lang="bg-BG" sz="18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ts val="1475"/>
              </a:lnSpc>
              <a:spcAft>
                <a:spcPts val="0"/>
              </a:spcAft>
              <a:buNone/>
              <a:tabLst>
                <a:tab pos="617220" algn="l"/>
                <a:tab pos="800100" algn="l"/>
                <a:tab pos="1078865" algn="l"/>
                <a:tab pos="3808730" algn="l"/>
              </a:tabLst>
            </a:pP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б) да се определи броя на променените елементи в масива А;</a:t>
            </a:r>
            <a:endParaRPr lang="bg-BG" sz="18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ts val="1425"/>
              </a:lnSpc>
              <a:spcBef>
                <a:spcPts val="35"/>
              </a:spcBef>
              <a:spcAft>
                <a:spcPts val="0"/>
              </a:spcAft>
              <a:buNone/>
              <a:tabLst>
                <a:tab pos="617220" algn="l"/>
                <a:tab pos="800100" algn="l"/>
              </a:tabLst>
            </a:pPr>
            <a:r>
              <a:rPr lang="bg-BG" sz="1800" spc="-5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отпечатване на получените резултати след обработка а) и след обработка б)</a:t>
            </a:r>
            <a:endParaRPr lang="bg-BG" sz="18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145979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A2BBC8A-9CED-04EC-C0AE-CACAA15B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2.БЛОК СХЕМА</a:t>
            </a:r>
          </a:p>
        </p:txBody>
      </p:sp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E44DBB28-E06F-5EDF-971E-3BCA47F66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48" y="501519"/>
            <a:ext cx="5513118" cy="61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83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5E6E0C7C-6182-6F0A-D5AC-37C34DCA1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22" y="0"/>
            <a:ext cx="605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02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CC0F87-6986-B303-37AF-6AA25B42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845" y="1314579"/>
            <a:ext cx="4569572" cy="580029"/>
          </a:xfrm>
        </p:spPr>
        <p:txBody>
          <a:bodyPr/>
          <a:lstStyle/>
          <a:p>
            <a:r>
              <a:rPr lang="bg-BG" dirty="0"/>
              <a:t>3. ФУНКЦИОНИРАНЕ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CB6A2C5-A105-4F4D-02B7-3A99F5803B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bg-BG" dirty="0"/>
              <a:t> 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1661CB49-466E-C8D1-564E-B3256077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608"/>
            <a:ext cx="7807800" cy="2431331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BA7C4E54-7238-4615-9AFE-822E3D7EC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014" y="4643308"/>
            <a:ext cx="576072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03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C9F67CD-2BD3-F19F-7B04-DC94FF28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 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96544B6-A562-30CA-39C9-52CD715632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bg-BG" dirty="0"/>
              <a:t> </a:t>
            </a: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198715BD-57D4-CD79-EBC8-DB560213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"/>
            <a:ext cx="5400675" cy="2428875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59DC847D-AEC8-CC81-0753-96D7AF4E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87" y="269842"/>
            <a:ext cx="2962275" cy="2057400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F0AE3FF4-A312-3C56-1509-4E68084E6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162" y="3571874"/>
            <a:ext cx="2800350" cy="2124075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702EDF48-F8D9-4B69-7E84-BBEF4036B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92" y="3429000"/>
            <a:ext cx="37909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031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56152C2-D08C-422A-2D15-3BB82B8D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1" y="2132438"/>
            <a:ext cx="4989629" cy="2387771"/>
          </a:xfrm>
        </p:spPr>
        <p:txBody>
          <a:bodyPr/>
          <a:lstStyle/>
          <a:p>
            <a:r>
              <a:rPr lang="en-US" dirty="0"/>
              <a:t>Thank you for your attention</a:t>
            </a:r>
            <a:endParaRPr lang="bg-BG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FF666F8-44C8-9469-B855-83619B2A76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989577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на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37</TotalTime>
  <Words>154</Words>
  <Application>Microsoft Office PowerPoint</Application>
  <PresentationFormat>Широк екран</PresentationFormat>
  <Paragraphs>29</Paragraphs>
  <Slides>8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4" baseType="lpstr">
      <vt:lpstr>Arial</vt:lpstr>
      <vt:lpstr>Century Gothic Bold</vt:lpstr>
      <vt:lpstr>Courier New</vt:lpstr>
      <vt:lpstr>Daytona Pro Light</vt:lpstr>
      <vt:lpstr>Times New Roman</vt:lpstr>
      <vt:lpstr>Тема на Office</vt:lpstr>
      <vt:lpstr>Курсов проект</vt:lpstr>
      <vt:lpstr>съдържание</vt:lpstr>
      <vt:lpstr>1.уСЛОВИЕ</vt:lpstr>
      <vt:lpstr>2.БЛОК СХЕМА</vt:lpstr>
      <vt:lpstr>Презентация на PowerPoint</vt:lpstr>
      <vt:lpstr>3. ФУНКЦИОНИРАНЕ</vt:lpstr>
      <vt:lpstr> 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 проект</dc:title>
  <dc:creator>Dobromir Mitev</dc:creator>
  <cp:lastModifiedBy>Dobromir Mitev</cp:lastModifiedBy>
  <cp:revision>1</cp:revision>
  <dcterms:created xsi:type="dcterms:W3CDTF">2023-03-01T15:54:29Z</dcterms:created>
  <dcterms:modified xsi:type="dcterms:W3CDTF">2023-03-01T16:32:03Z</dcterms:modified>
</cp:coreProperties>
</file>